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25" autoAdjust="0"/>
    <p:restoredTop sz="92965" autoAdjust="0"/>
  </p:normalViewPr>
  <p:slideViewPr>
    <p:cSldViewPr snapToGrid="0">
      <p:cViewPr varScale="1">
        <p:scale>
          <a:sx n="101" d="100"/>
          <a:sy n="101" d="100"/>
        </p:scale>
        <p:origin x="974"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ASHOK KUMAR K</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au61772111010</a:t>
            </a: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5" name="Picture 4" descr="A screenshot of a computer&#10;&#10;Description automatically generated">
            <a:extLst>
              <a:ext uri="{FF2B5EF4-FFF2-40B4-BE49-F238E27FC236}">
                <a16:creationId xmlns:a16="http://schemas.microsoft.com/office/drawing/2014/main" id="{6523ECF9-0EEC-F29C-A027-A12120A28FB7}"/>
              </a:ext>
            </a:extLst>
          </p:cNvPr>
          <p:cNvPicPr>
            <a:picLocks noChangeAspect="1"/>
          </p:cNvPicPr>
          <p:nvPr/>
        </p:nvPicPr>
        <p:blipFill>
          <a:blip r:embed="rId3"/>
          <a:stretch>
            <a:fillRect/>
          </a:stretch>
        </p:blipFill>
        <p:spPr>
          <a:xfrm>
            <a:off x="1455460" y="1159643"/>
            <a:ext cx="6068665" cy="3410855"/>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4" name="Detecting Spam Emails AK.ipynb - Colab - Google Chrome - 19 April 2024">
            <a:hlinkClick r:id="" action="ppaction://media"/>
            <a:extLst>
              <a:ext uri="{FF2B5EF4-FFF2-40B4-BE49-F238E27FC236}">
                <a16:creationId xmlns:a16="http://schemas.microsoft.com/office/drawing/2014/main" id="{8A8772D4-AB21-CAA8-B669-3A7BCA44F57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05514" y="1112852"/>
            <a:ext cx="6332970" cy="3562296"/>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4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b="0"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purl.org/dc/dcmitype/"/>
    <ds:schemaRef ds:uri="http://purl.org/dc/elements/1.1/"/>
    <ds:schemaRef ds:uri="http://schemas.microsoft.com/office/2006/metadata/properties"/>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c0fa2617-96bd-425d-8578-e93563fe37c5"/>
    <ds:schemaRef ds:uri="9162bd5b-4ed9-4da3-b376-05204580ba3f"/>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592</TotalTime>
  <Words>919</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Ramar Velusamy</cp:lastModifiedBy>
  <cp:revision>169</cp:revision>
  <dcterms:modified xsi:type="dcterms:W3CDTF">2024-04-19T17:41:42Z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